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4CCD-3740-421A-840E-BC1DFAA0B8FD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B3D6-8018-46E7-ADEE-70170D7B81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Containment: </a:t>
            </a:r>
            <a:r>
              <a:rPr lang="en-US" dirty="0"/>
              <a:t>The policy of preventing the expansion of a hostile power.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Korean War</a:t>
            </a:r>
            <a:endParaRPr lang="en-US" sz="3200" dirty="0"/>
          </a:p>
        </p:txBody>
      </p:sp>
      <p:pic>
        <p:nvPicPr>
          <p:cNvPr id="5" name="Content Placeholder 4" descr="korean_war_begins_294_4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30750" y="304800"/>
            <a:ext cx="3651250" cy="5791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During World War II, Japan controlled Korea.</a:t>
            </a:r>
          </a:p>
          <a:p>
            <a:r>
              <a:rPr lang="en-US" sz="2800" dirty="0" smtClean="0"/>
              <a:t>After World War II, the USSR controlled the North and the U.S. controlled the South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Korean War</a:t>
            </a:r>
            <a:endParaRPr lang="en-US" sz="3200" dirty="0"/>
          </a:p>
        </p:txBody>
      </p:sp>
      <p:pic>
        <p:nvPicPr>
          <p:cNvPr id="5" name="Content Placeholder 4" descr="korean-war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87887" y="381000"/>
            <a:ext cx="3694113" cy="5715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trying to reunify Korea, the Communist North invades the South. UN forces are pushed to the city of Pusan.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Korean War</a:t>
            </a:r>
            <a:endParaRPr lang="en-US" sz="3200" dirty="0"/>
          </a:p>
        </p:txBody>
      </p:sp>
      <p:pic>
        <p:nvPicPr>
          <p:cNvPr id="5" name="Content Placeholder 4" descr="korean-war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87887" y="381000"/>
            <a:ext cx="3770313" cy="57149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 forces led by General Douglas MacArthur land at the city of Inchon and force North Korean troops back North to the </a:t>
            </a:r>
            <a:r>
              <a:rPr lang="en-US" sz="2800" dirty="0" err="1" smtClean="0"/>
              <a:t>Yalu</a:t>
            </a:r>
            <a:r>
              <a:rPr lang="en-US" sz="2800" dirty="0" smtClean="0"/>
              <a:t> River.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Korean War</a:t>
            </a:r>
            <a:endParaRPr lang="en-US" sz="3200" dirty="0"/>
          </a:p>
        </p:txBody>
      </p:sp>
      <p:pic>
        <p:nvPicPr>
          <p:cNvPr id="5" name="Content Placeholder 4" descr="korean-war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87887" y="381000"/>
            <a:ext cx="3846513" cy="57911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 smtClean="0"/>
              <a:t>The Chinese, worried about the advancing U.N. troops, decide to join the war and push U.N. forces back behind the 38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parallel.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Korean War</a:t>
            </a:r>
            <a:endParaRPr lang="en-US" sz="3200" dirty="0"/>
          </a:p>
        </p:txBody>
      </p:sp>
      <p:pic>
        <p:nvPicPr>
          <p:cNvPr id="5" name="Content Placeholder 4" descr="macarthu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38600" y="381000"/>
            <a:ext cx="4648199" cy="57911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With China entering the war, MacArthur wanted to use nuclear weapons.</a:t>
            </a:r>
          </a:p>
          <a:p>
            <a:r>
              <a:rPr lang="en-US" sz="2400" dirty="0" smtClean="0"/>
              <a:t>Truman did not.</a:t>
            </a:r>
          </a:p>
          <a:p>
            <a:r>
              <a:rPr lang="en-US" sz="2400" dirty="0" smtClean="0"/>
              <a:t>MacArthur publicly criticized President Truman and Truman fired him.</a:t>
            </a:r>
          </a:p>
          <a:p>
            <a:r>
              <a:rPr lang="en-US" sz="2400" dirty="0" smtClean="0"/>
              <a:t>Limited War: </a:t>
            </a:r>
            <a:r>
              <a:rPr lang="en-US" sz="2400" dirty="0"/>
              <a:t>A war fought with a limited amount of resources to achieve an objective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Korean War</a:t>
            </a:r>
            <a:endParaRPr lang="en-US" sz="3200" dirty="0"/>
          </a:p>
        </p:txBody>
      </p:sp>
      <p:pic>
        <p:nvPicPr>
          <p:cNvPr id="5" name="Content Placeholder 4" descr="korean-war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87887" y="381000"/>
            <a:ext cx="3846513" cy="57149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UN forces pushed the Chinese forces back and this is the boundary.</a:t>
            </a:r>
          </a:p>
          <a:p>
            <a:r>
              <a:rPr lang="en-US" sz="2800" dirty="0" smtClean="0"/>
              <a:t>There was a cease fire agreement signed, but the war is not over.</a:t>
            </a:r>
          </a:p>
          <a:p>
            <a:r>
              <a:rPr lang="en-US" sz="2800" dirty="0" smtClean="0"/>
              <a:t>After 3 years of fighting it was a stalemate.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221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Korean War</vt:lpstr>
      <vt:lpstr>The Korean War</vt:lpstr>
      <vt:lpstr>The Korean War</vt:lpstr>
      <vt:lpstr>The Korean War</vt:lpstr>
      <vt:lpstr>The Korean War</vt:lpstr>
      <vt:lpstr>The Korean War</vt:lpstr>
      <vt:lpstr>The Korean War</vt:lpstr>
      <vt:lpstr>The Korean War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War</dc:title>
  <dc:creator>WCSD</dc:creator>
  <cp:lastModifiedBy>WCSD</cp:lastModifiedBy>
  <cp:revision>5</cp:revision>
  <dcterms:created xsi:type="dcterms:W3CDTF">2012-03-19T12:21:30Z</dcterms:created>
  <dcterms:modified xsi:type="dcterms:W3CDTF">2012-03-19T13:10:35Z</dcterms:modified>
</cp:coreProperties>
</file>