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70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7002-15F3-4983-843B-2864CC4E5CEE}" type="datetimeFigureOut">
              <a:rPr lang="en-US" smtClean="0"/>
              <a:pPr/>
              <a:t>2/13/2012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E915-A28C-4C56-8E55-0DCE9EDA3B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7002-15F3-4983-843B-2864CC4E5CEE}" type="datetimeFigureOut">
              <a:rPr lang="en-US" smtClean="0"/>
              <a:pPr/>
              <a:t>2/13/2012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E915-A28C-4C56-8E55-0DCE9EDA3B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7002-15F3-4983-843B-2864CC4E5CEE}" type="datetimeFigureOut">
              <a:rPr lang="en-US" smtClean="0"/>
              <a:pPr/>
              <a:t>2/13/2012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E915-A28C-4C56-8E55-0DCE9EDA3B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7002-15F3-4983-843B-2864CC4E5CEE}" type="datetimeFigureOut">
              <a:rPr lang="en-US" smtClean="0"/>
              <a:pPr/>
              <a:t>2/13/2012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E915-A28C-4C56-8E55-0DCE9EDA3B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7002-15F3-4983-843B-2864CC4E5CEE}" type="datetimeFigureOut">
              <a:rPr lang="en-US" smtClean="0"/>
              <a:pPr/>
              <a:t>2/13/2012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E915-A28C-4C56-8E55-0DCE9EDA3B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7002-15F3-4983-843B-2864CC4E5CEE}" type="datetimeFigureOut">
              <a:rPr lang="en-US" smtClean="0"/>
              <a:pPr/>
              <a:t>2/13/2012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E915-A28C-4C56-8E55-0DCE9EDA3B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7002-15F3-4983-843B-2864CC4E5CEE}" type="datetimeFigureOut">
              <a:rPr lang="en-US" smtClean="0"/>
              <a:pPr/>
              <a:t>2/13/2012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E915-A28C-4C56-8E55-0DCE9EDA3B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7002-15F3-4983-843B-2864CC4E5CEE}" type="datetimeFigureOut">
              <a:rPr lang="en-US" smtClean="0"/>
              <a:pPr/>
              <a:t>2/13/2012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E915-A28C-4C56-8E55-0DCE9EDA3B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7002-15F3-4983-843B-2864CC4E5CEE}" type="datetimeFigureOut">
              <a:rPr lang="en-US" smtClean="0"/>
              <a:pPr/>
              <a:t>2/13/2012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E915-A28C-4C56-8E55-0DCE9EDA3B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7002-15F3-4983-843B-2864CC4E5CEE}" type="datetimeFigureOut">
              <a:rPr lang="en-US" smtClean="0"/>
              <a:pPr/>
              <a:t>2/13/2012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E915-A28C-4C56-8E55-0DCE9EDA3B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7002-15F3-4983-843B-2864CC4E5CEE}" type="datetimeFigureOut">
              <a:rPr lang="en-US" smtClean="0"/>
              <a:pPr/>
              <a:t>2/13/2012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E915-A28C-4C56-8E55-0DCE9EDA3B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F7002-15F3-4983-843B-2864CC4E5CEE}" type="datetimeFigureOut">
              <a:rPr lang="en-US" smtClean="0"/>
              <a:pPr/>
              <a:t>2/13/2012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9E915-A28C-4C56-8E55-0DCE9EDA3B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Business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3: Create a flow chart</a:t>
            </a:r>
            <a:endParaRPr lang="en-US" dirty="0"/>
          </a:p>
        </p:txBody>
      </p:sp>
      <p:pic>
        <p:nvPicPr>
          <p:cNvPr id="4" name="Content Placeholder 3" descr="Horizontal Integrati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1716" y="1600200"/>
            <a:ext cx="4860567" cy="452596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3: Create a flow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your own flow chart based on the business you have and use either vertical or horizontal integration to create it.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4:Unions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Union?</a:t>
            </a:r>
          </a:p>
          <a:p>
            <a:r>
              <a:rPr lang="en-US" dirty="0" smtClean="0"/>
              <a:t>How does it work?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4: Unions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employees have formed a Union and are demanding better working conditions, pay, and benefits. What does this mean to your company?</a:t>
            </a:r>
          </a:p>
          <a:p>
            <a:r>
              <a:rPr lang="en-US" dirty="0" smtClean="0"/>
              <a:t>Things Unions </a:t>
            </a:r>
            <a:r>
              <a:rPr lang="en-US" dirty="0" err="1" smtClean="0"/>
              <a:t>bargan</a:t>
            </a:r>
            <a:r>
              <a:rPr lang="en-US" dirty="0" smtClean="0"/>
              <a:t>: Wages, hours vacations, Insurance, Holidays, Overtime, Seniority, Health and safety issues, Evaluation, lay offs, training, and Grievances.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4: Unions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employees want:</a:t>
            </a:r>
          </a:p>
          <a:p>
            <a:r>
              <a:rPr lang="en-US" dirty="0" smtClean="0"/>
              <a:t>Pay raise from $7.25 to $10.00</a:t>
            </a:r>
          </a:p>
          <a:p>
            <a:r>
              <a:rPr lang="en-US" dirty="0" smtClean="0"/>
              <a:t>Double time pay for holidays and overtime</a:t>
            </a:r>
          </a:p>
          <a:p>
            <a:r>
              <a:rPr lang="en-US" dirty="0" smtClean="0"/>
              <a:t>6 paid holidays</a:t>
            </a:r>
          </a:p>
          <a:p>
            <a:r>
              <a:rPr lang="en-US" dirty="0" smtClean="0"/>
              <a:t>A 10 minute break every hour</a:t>
            </a:r>
          </a:p>
          <a:p>
            <a:r>
              <a:rPr lang="en-US" dirty="0" smtClean="0"/>
              <a:t>1 hour paid lunch</a:t>
            </a:r>
          </a:p>
          <a:p>
            <a:r>
              <a:rPr lang="en-US" dirty="0" smtClean="0"/>
              <a:t>You have 1000 full time employees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Day 5: Final </a:t>
            </a:r>
            <a:r>
              <a:rPr lang="en-US" dirty="0" smtClean="0"/>
              <a:t>Business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Paragraph 1: Describe the business you wish to start. What does it provide, what will you need, how many employees will it hire, etc.</a:t>
            </a:r>
          </a:p>
          <a:p>
            <a:r>
              <a:rPr lang="en-US" dirty="0" smtClean="0"/>
              <a:t>Paragraph 2: Describe the type of business you will create, Sole Proprietor, partnership, or corporation and how will you raise the money to pay for the start up.</a:t>
            </a:r>
          </a:p>
          <a:p>
            <a:r>
              <a:rPr lang="en-US" dirty="0" smtClean="0"/>
              <a:t>Paragraph 3: How will you use Vertical or horizontal integration to expand your business</a:t>
            </a:r>
          </a:p>
          <a:p>
            <a:r>
              <a:rPr lang="en-US" smtClean="0"/>
              <a:t>Page 2 Flow Chart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1: My </a:t>
            </a:r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groups of no </a:t>
            </a:r>
            <a:r>
              <a:rPr lang="en-US" smtClean="0"/>
              <a:t>more than 4:</a:t>
            </a:r>
            <a:endParaRPr lang="en-US" dirty="0" smtClean="0"/>
          </a:p>
          <a:p>
            <a:r>
              <a:rPr lang="en-US" dirty="0" smtClean="0"/>
              <a:t>Decide on a business to start</a:t>
            </a:r>
          </a:p>
          <a:p>
            <a:r>
              <a:rPr lang="en-US" dirty="0" smtClean="0"/>
              <a:t>List all of the resources you will need. Some things to consider: human resources, natural resources, financial resources, machinery, technology, factories, plants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2: Capital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the type of business you are going to start. Either: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Sole </a:t>
            </a:r>
            <a:r>
              <a:rPr lang="en-US" dirty="0" smtClean="0">
                <a:solidFill>
                  <a:srgbClr val="FF0000"/>
                </a:solidFill>
              </a:rPr>
              <a:t>Proprietorship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Partnership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Large Companies/corporations</a:t>
            </a:r>
          </a:p>
          <a:p>
            <a:r>
              <a:rPr lang="en-US" dirty="0" smtClean="0"/>
              <a:t>How are you going to get the </a:t>
            </a:r>
            <a:r>
              <a:rPr lang="en-US" dirty="0" smtClean="0"/>
              <a:t>money?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3: Create </a:t>
            </a:r>
            <a:r>
              <a:rPr lang="en-US" dirty="0" smtClean="0"/>
              <a:t>a flow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3: Create a flow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the word </a:t>
            </a:r>
            <a:r>
              <a:rPr lang="en-US" b="1" i="1" dirty="0" smtClean="0"/>
              <a:t>Vertical </a:t>
            </a:r>
            <a:r>
              <a:rPr lang="en-US" dirty="0" smtClean="0"/>
              <a:t>mean?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3: Create a flow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the word </a:t>
            </a:r>
            <a:r>
              <a:rPr lang="en-US" b="1" i="1" dirty="0" smtClean="0"/>
              <a:t>Vertical </a:t>
            </a:r>
            <a:r>
              <a:rPr lang="en-US" dirty="0" smtClean="0"/>
              <a:t>mean?</a:t>
            </a:r>
          </a:p>
          <a:p>
            <a:r>
              <a:rPr lang="en-US" dirty="0" smtClean="0"/>
              <a:t>What does the word </a:t>
            </a:r>
            <a:r>
              <a:rPr lang="en-US" b="1" i="1" dirty="0" smtClean="0"/>
              <a:t>Horizontal </a:t>
            </a:r>
            <a:r>
              <a:rPr lang="en-US" dirty="0" smtClean="0"/>
              <a:t>mean?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3: Create a flow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SO… what does </a:t>
            </a:r>
            <a:r>
              <a:rPr lang="en-US" b="1" i="1" dirty="0" smtClean="0"/>
              <a:t>Vertical integration </a:t>
            </a:r>
            <a:r>
              <a:rPr lang="en-US" dirty="0" smtClean="0"/>
              <a:t>mean?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3: Create a flow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SO… what does </a:t>
            </a:r>
            <a:r>
              <a:rPr lang="en-US" b="1" i="1" dirty="0" smtClean="0"/>
              <a:t>Vertical integration </a:t>
            </a:r>
            <a:r>
              <a:rPr lang="en-US" dirty="0" smtClean="0"/>
              <a:t>mean?</a:t>
            </a:r>
          </a:p>
          <a:p>
            <a:r>
              <a:rPr lang="en-US" dirty="0" smtClean="0"/>
              <a:t>What does </a:t>
            </a:r>
            <a:r>
              <a:rPr lang="en-US" b="1" i="1" dirty="0" smtClean="0"/>
              <a:t>Horizontal integration </a:t>
            </a:r>
            <a:r>
              <a:rPr lang="en-US" dirty="0" smtClean="0"/>
              <a:t>mean?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3: Create a flow chart</a:t>
            </a:r>
            <a:endParaRPr lang="en-US" dirty="0"/>
          </a:p>
        </p:txBody>
      </p:sp>
      <p:pic>
        <p:nvPicPr>
          <p:cNvPr id="4" name="Content Placeholder 3" descr="Vertical Integrati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92361" y="1600200"/>
            <a:ext cx="2359278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1584</TotalTime>
  <Words>407</Words>
  <Application>Microsoft Office PowerPoint</Application>
  <PresentationFormat>On-screen Show (4:3)</PresentationFormat>
  <Paragraphs>45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My Business</vt:lpstr>
      <vt:lpstr>Day 1: My Business</vt:lpstr>
      <vt:lpstr>Day 2: Capital</vt:lpstr>
      <vt:lpstr>Day 3: Create a flow chart</vt:lpstr>
      <vt:lpstr>Day 3: Create a flow chart</vt:lpstr>
      <vt:lpstr>Day 3: Create a flow chart</vt:lpstr>
      <vt:lpstr>Day 3: Create a flow chart</vt:lpstr>
      <vt:lpstr>Day 3: Create a flow chart</vt:lpstr>
      <vt:lpstr>Day 3: Create a flow chart</vt:lpstr>
      <vt:lpstr>Day 3: Create a flow chart</vt:lpstr>
      <vt:lpstr>Day 3: Create a flow chart</vt:lpstr>
      <vt:lpstr>Day 4:Unions</vt:lpstr>
      <vt:lpstr>Day 4: Unions</vt:lpstr>
      <vt:lpstr>Day 4: Unions</vt:lpstr>
      <vt:lpstr>Day 5: Final Business Plan</vt:lpstr>
    </vt:vector>
  </TitlesOfParts>
  <Company>WCSD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Business</dc:title>
  <dc:creator>WCSD</dc:creator>
  <cp:lastModifiedBy>WCSD</cp:lastModifiedBy>
  <cp:revision>111</cp:revision>
  <dcterms:created xsi:type="dcterms:W3CDTF">2010-10-15T12:52:06Z</dcterms:created>
  <dcterms:modified xsi:type="dcterms:W3CDTF">2012-02-13T17:09:24Z</dcterms:modified>
</cp:coreProperties>
</file>