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64D8-6FA3-4819-AA82-E625F1979EEA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F906-FB97-4601-9206-B1E786A1F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64D8-6FA3-4819-AA82-E625F1979EEA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F906-FB97-4601-9206-B1E786A1F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64D8-6FA3-4819-AA82-E625F1979EEA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F906-FB97-4601-9206-B1E786A1F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64D8-6FA3-4819-AA82-E625F1979EEA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F906-FB97-4601-9206-B1E786A1F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64D8-6FA3-4819-AA82-E625F1979EEA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F906-FB97-4601-9206-B1E786A1F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64D8-6FA3-4819-AA82-E625F1979EEA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F906-FB97-4601-9206-B1E786A1F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64D8-6FA3-4819-AA82-E625F1979EEA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F906-FB97-4601-9206-B1E786A1F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64D8-6FA3-4819-AA82-E625F1979EEA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F906-FB97-4601-9206-B1E786A1F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64D8-6FA3-4819-AA82-E625F1979EEA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F906-FB97-4601-9206-B1E786A1F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64D8-6FA3-4819-AA82-E625F1979EEA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F906-FB97-4601-9206-B1E786A1F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E64D8-6FA3-4819-AA82-E625F1979EEA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BF906-FB97-4601-9206-B1E786A1F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E64D8-6FA3-4819-AA82-E625F1979EEA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BF906-FB97-4601-9206-B1E786A1F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Mining, ranching and farming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old west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omestead ac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0"/>
            <a:ext cx="54864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Create your own flier to go </a:t>
            </a:r>
            <a:r>
              <a:rPr lang="en-US" dirty="0" smtClean="0"/>
              <a:t>west</a:t>
            </a:r>
          </a:p>
          <a:p>
            <a:r>
              <a:rPr lang="en-US" dirty="0" smtClean="0"/>
              <a:t>Choose farming, ranching, or mining as a reason to go west</a:t>
            </a:r>
          </a:p>
          <a:p>
            <a:r>
              <a:rPr lang="en-US" dirty="0" smtClean="0"/>
              <a:t> Choose a state or region to travel to.</a:t>
            </a:r>
            <a:endParaRPr lang="en-US" dirty="0" smtClean="0"/>
          </a:p>
          <a:p>
            <a:r>
              <a:rPr lang="en-US" dirty="0" smtClean="0"/>
              <a:t>On the flier, show how technology </a:t>
            </a:r>
            <a:r>
              <a:rPr lang="en-US" dirty="0" smtClean="0"/>
              <a:t>will impact your occupation </a:t>
            </a:r>
            <a:r>
              <a:rPr lang="en-US" dirty="0" smtClean="0"/>
              <a:t>(seed </a:t>
            </a:r>
            <a:r>
              <a:rPr lang="en-US" dirty="0" smtClean="0"/>
              <a:t>drill, metal plow</a:t>
            </a:r>
            <a:r>
              <a:rPr lang="en-US" dirty="0" smtClean="0"/>
              <a:t>, barb wire, </a:t>
            </a:r>
            <a:r>
              <a:rPr lang="en-US" dirty="0" err="1" smtClean="0"/>
              <a:t>sleuice</a:t>
            </a:r>
            <a:r>
              <a:rPr lang="en-US" smtClean="0"/>
              <a:t> mining, </a:t>
            </a:r>
            <a:r>
              <a:rPr lang="en-US" dirty="0" smtClean="0"/>
              <a:t>etc)</a:t>
            </a:r>
          </a:p>
          <a:p>
            <a:r>
              <a:rPr lang="en-US" dirty="0" smtClean="0"/>
              <a:t>On the flier, show how </a:t>
            </a:r>
            <a:r>
              <a:rPr lang="en-US" dirty="0" smtClean="0"/>
              <a:t>population </a:t>
            </a:r>
            <a:r>
              <a:rPr lang="en-US" dirty="0" smtClean="0"/>
              <a:t>growth, will change the West. (Be the first to </a:t>
            </a:r>
            <a:r>
              <a:rPr lang="en-US" dirty="0" smtClean="0"/>
              <a:t>get </a:t>
            </a:r>
            <a:r>
              <a:rPr lang="en-US" dirty="0" smtClean="0"/>
              <a:t>the best land)</a:t>
            </a:r>
          </a:p>
          <a:p>
            <a:r>
              <a:rPr lang="en-US" dirty="0" smtClean="0"/>
              <a:t>Give incentives to move west.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95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Mining, ranching and farming</vt:lpstr>
      <vt:lpstr>Slide 2</vt:lpstr>
      <vt:lpstr>Assignment</vt:lpstr>
    </vt:vector>
  </TitlesOfParts>
  <Company>WCSD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Mining, ranching and farming</dc:title>
  <dc:creator>WCSD</dc:creator>
  <cp:lastModifiedBy>WCSD</cp:lastModifiedBy>
  <cp:revision>9</cp:revision>
  <dcterms:created xsi:type="dcterms:W3CDTF">2010-10-01T12:34:36Z</dcterms:created>
  <dcterms:modified xsi:type="dcterms:W3CDTF">2011-09-14T15:49:39Z</dcterms:modified>
</cp:coreProperties>
</file>