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B2C-942B-4B68-94D3-FF4A8956B6A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28F9-0B24-40D2-A5B3-706E11E1B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B2C-942B-4B68-94D3-FF4A8956B6A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28F9-0B24-40D2-A5B3-706E11E1B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B2C-942B-4B68-94D3-FF4A8956B6A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28F9-0B24-40D2-A5B3-706E11E1B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B2C-942B-4B68-94D3-FF4A8956B6A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28F9-0B24-40D2-A5B3-706E11E1B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B2C-942B-4B68-94D3-FF4A8956B6A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28F9-0B24-40D2-A5B3-706E11E1B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B2C-942B-4B68-94D3-FF4A8956B6A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28F9-0B24-40D2-A5B3-706E11E1B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B2C-942B-4B68-94D3-FF4A8956B6A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28F9-0B24-40D2-A5B3-706E11E1B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B2C-942B-4B68-94D3-FF4A8956B6A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28F9-0B24-40D2-A5B3-706E11E1B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B2C-942B-4B68-94D3-FF4A8956B6A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28F9-0B24-40D2-A5B3-706E11E1B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B2C-942B-4B68-94D3-FF4A8956B6A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28F9-0B24-40D2-A5B3-706E11E1B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BDB2C-942B-4B68-94D3-FF4A8956B6A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28F9-0B24-40D2-A5B3-706E11E1B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BDB2C-942B-4B68-94D3-FF4A8956B6A2}" type="datetimeFigureOut">
              <a:rPr lang="en-US" smtClean="0"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128F9-0B24-40D2-A5B3-706E11E1B1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the War In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Europe As of D-Day</a:t>
            </a:r>
            <a:endParaRPr lang="en-US" dirty="0"/>
          </a:p>
        </p:txBody>
      </p:sp>
      <p:pic>
        <p:nvPicPr>
          <p:cNvPr id="4" name="Content Placeholder 3" descr="europoma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8077199" cy="4953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World War II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Battle of the Bulge, the Germans lost ground fast.</a:t>
            </a:r>
          </a:p>
          <a:p>
            <a:r>
              <a:rPr lang="en-US" dirty="0" smtClean="0"/>
              <a:t>D-Day: June 1943</a:t>
            </a:r>
          </a:p>
          <a:p>
            <a:r>
              <a:rPr lang="en-US" dirty="0" smtClean="0"/>
              <a:t>Battle of the Bulge: December 1944</a:t>
            </a:r>
          </a:p>
          <a:p>
            <a:r>
              <a:rPr lang="en-US" dirty="0" smtClean="0"/>
              <a:t>FDR has a stroke: April 12, 1945</a:t>
            </a:r>
          </a:p>
          <a:p>
            <a:r>
              <a:rPr lang="en-US" dirty="0" smtClean="0"/>
              <a:t>Hitler commits suicide: April 30,1945</a:t>
            </a:r>
          </a:p>
          <a:p>
            <a:r>
              <a:rPr lang="en-US" dirty="0" smtClean="0"/>
              <a:t>V-E Day: May 1945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End of the War In Europe</vt:lpstr>
      <vt:lpstr>Map of Europe As of D-Day</vt:lpstr>
      <vt:lpstr>End of World War II in Europe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the War In Europe</dc:title>
  <dc:creator>WCSD</dc:creator>
  <cp:lastModifiedBy>WCSD</cp:lastModifiedBy>
  <cp:revision>3</cp:revision>
  <dcterms:created xsi:type="dcterms:W3CDTF">2012-02-14T13:39:07Z</dcterms:created>
  <dcterms:modified xsi:type="dcterms:W3CDTF">2012-02-14T14:03:38Z</dcterms:modified>
</cp:coreProperties>
</file>