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6435-DDFF-461E-AA55-85AEACF2831E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D74E3-31DA-4B89-9A49-76B21A3D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D-Day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Allied forces have been steadily gaining ground on the war in Europe</a:t>
            </a:r>
          </a:p>
          <a:p>
            <a:r>
              <a:rPr lang="en-US" dirty="0" smtClean="0"/>
              <a:t>However, Germany controlled most of Europe.</a:t>
            </a:r>
          </a:p>
          <a:p>
            <a:r>
              <a:rPr lang="en-US" dirty="0" smtClean="0"/>
              <a:t>December 4-6, 1943 Roosevelt and Churchill meet in Cairo, Egypt to plan the invasion of France.</a:t>
            </a:r>
          </a:p>
          <a:p>
            <a:r>
              <a:rPr lang="en-US" dirty="0" smtClean="0"/>
              <a:t>Known as Operation Overlord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1.5 million American Soldiers, 12,000 airplanes and 5 million tons of equipment were sent to England.</a:t>
            </a:r>
          </a:p>
          <a:p>
            <a:r>
              <a:rPr lang="en-US" dirty="0" smtClean="0"/>
              <a:t>Some things had to take place before the invasion could occur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Had to be at night to hide the ships crossing the channel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Had to be at low tide to see the beach obstacles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tide had to be at dawn to see the targets on the coast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Had to be a moonlit night for the paratroopers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Had to have good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Germans knew sooner  or later the Allies would have to invade France, but when.</a:t>
            </a:r>
          </a:p>
          <a:p>
            <a:r>
              <a:rPr lang="en-US" dirty="0" smtClean="0"/>
              <a:t>They thought the Allies would invade Calais, the area of France closest to England.</a:t>
            </a:r>
          </a:p>
          <a:p>
            <a:r>
              <a:rPr lang="en-US" dirty="0" smtClean="0"/>
              <a:t>The Allies placed their best General (Patton) and a fake army made of wood in England close to Calais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Allied planes went up and down the coast hitting bridges, bunkers and radar sites.</a:t>
            </a:r>
          </a:p>
          <a:p>
            <a:r>
              <a:rPr lang="en-US" dirty="0" smtClean="0"/>
              <a:t>The Navy shelled the 5 beaches of Utah, Omaha, Gold, Sword, and Juno</a:t>
            </a:r>
          </a:p>
          <a:p>
            <a:r>
              <a:rPr lang="en-US" dirty="0" smtClean="0"/>
              <a:t>All beaches were taken easily except for Omaha.</a:t>
            </a:r>
          </a:p>
          <a:p>
            <a:r>
              <a:rPr lang="en-US" dirty="0" smtClean="0"/>
              <a:t>The Navy and planes had missed the important places and the U.S. suffered 2,500 losses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D-Day invasion was a success</a:t>
            </a:r>
          </a:p>
          <a:p>
            <a:r>
              <a:rPr lang="en-US" dirty="0" smtClean="0"/>
              <a:t>The Allies now had a stronghold on the European main land.</a:t>
            </a:r>
          </a:p>
          <a:p>
            <a:r>
              <a:rPr lang="en-US" dirty="0" smtClean="0"/>
              <a:t>The U.S. could march toward Germany from the West while the U.S.S.R. would </a:t>
            </a:r>
            <a:r>
              <a:rPr lang="en-US" smtClean="0"/>
              <a:t>attack from the 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284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D-Day</vt:lpstr>
      <vt:lpstr>Intro</vt:lpstr>
      <vt:lpstr>The Plan</vt:lpstr>
      <vt:lpstr>The Plan</vt:lpstr>
      <vt:lpstr>German Thoughts</vt:lpstr>
      <vt:lpstr>The Invasion</vt:lpstr>
      <vt:lpstr>Results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D-Day</dc:title>
  <dc:creator>WCSD</dc:creator>
  <cp:lastModifiedBy>WCSD</cp:lastModifiedBy>
  <cp:revision>7</cp:revision>
  <dcterms:created xsi:type="dcterms:W3CDTF">2012-02-06T13:23:08Z</dcterms:created>
  <dcterms:modified xsi:type="dcterms:W3CDTF">2012-02-06T18:22:15Z</dcterms:modified>
</cp:coreProperties>
</file>