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1917-8638-4F3D-BBB6-ED618F0701DA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B720-99B7-48E4-BE91-4B96A4123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1917-8638-4F3D-BBB6-ED618F0701DA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B720-99B7-48E4-BE91-4B96A4123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1917-8638-4F3D-BBB6-ED618F0701DA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B720-99B7-48E4-BE91-4B96A4123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1917-8638-4F3D-BBB6-ED618F0701DA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B720-99B7-48E4-BE91-4B96A4123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1917-8638-4F3D-BBB6-ED618F0701DA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B720-99B7-48E4-BE91-4B96A4123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1917-8638-4F3D-BBB6-ED618F0701DA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B720-99B7-48E4-BE91-4B96A4123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1917-8638-4F3D-BBB6-ED618F0701DA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B720-99B7-48E4-BE91-4B96A4123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1917-8638-4F3D-BBB6-ED618F0701DA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B720-99B7-48E4-BE91-4B96A4123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1917-8638-4F3D-BBB6-ED618F0701DA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B720-99B7-48E4-BE91-4B96A4123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1917-8638-4F3D-BBB6-ED618F0701DA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B720-99B7-48E4-BE91-4B96A4123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1917-8638-4F3D-BBB6-ED618F0701DA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B720-99B7-48E4-BE91-4B96A4123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E1917-8638-4F3D-BBB6-ED618F0701DA}" type="datetimeFigureOut">
              <a:rPr lang="en-US" smtClean="0"/>
              <a:pPr/>
              <a:t>9/29/2011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BB720-99B7-48E4-BE91-4B96A41236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Chapter 5.3 Big Business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Chapter 5.3 Big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he Civil War, most manufacturing plants were sole proprietorships or partnerships</a:t>
            </a:r>
          </a:p>
          <a:p>
            <a:r>
              <a:rPr lang="en-US" dirty="0" smtClean="0"/>
              <a:t>After 1900, most were “corporations”, an organization owned by many people, but treated as a single person</a:t>
            </a:r>
          </a:p>
          <a:p>
            <a:r>
              <a:rPr lang="en-US" dirty="0" smtClean="0"/>
              <a:t>A corporation is owned by stockholders.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Chapter 5.3 Big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“economies of scale”- The cost of manufacturing is decreased by producing items in large quantities.</a:t>
            </a:r>
          </a:p>
          <a:p>
            <a:r>
              <a:rPr lang="en-US" dirty="0" smtClean="0"/>
              <a:t>Andrew Carnegie used “vertical integration” to make his steel company more efficient.</a:t>
            </a:r>
          </a:p>
          <a:p>
            <a:r>
              <a:rPr lang="en-US" dirty="0" smtClean="0"/>
              <a:t>“Vertical Integration”   owning all of the different companies that make a product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Chapter 5.3 Big Business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D. Rockefeller used “horizontal integration” to make his oil company more successful. </a:t>
            </a:r>
          </a:p>
          <a:p>
            <a:r>
              <a:rPr lang="en-US" dirty="0" smtClean="0"/>
              <a:t>“Horizontal Integration”- combining firms in the same business into one corporation.</a:t>
            </a:r>
          </a:p>
          <a:p>
            <a:r>
              <a:rPr lang="en-US" dirty="0" smtClean="0"/>
              <a:t>“Monopoly” – when a single business achieves control of the </a:t>
            </a:r>
            <a:r>
              <a:rPr lang="en-US" smtClean="0"/>
              <a:t>entire market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149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Chapter 5.3 Big Business</vt:lpstr>
      <vt:lpstr>Chapter 5.3 Big Business</vt:lpstr>
      <vt:lpstr>Chapter 5.3 Big Business</vt:lpstr>
      <vt:lpstr>Chapter 5.3 Big Business</vt:lpstr>
    </vt:vector>
  </TitlesOfParts>
  <Company>WCSD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5.3 Big Business</dc:title>
  <dc:creator>WCSD</dc:creator>
  <cp:lastModifiedBy>WCSD</cp:lastModifiedBy>
  <cp:revision>4</cp:revision>
  <dcterms:created xsi:type="dcterms:W3CDTF">2011-09-26T13:07:30Z</dcterms:created>
  <dcterms:modified xsi:type="dcterms:W3CDTF">2011-09-29T12:42:39Z</dcterms:modified>
</cp:coreProperties>
</file>