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9DB7-390E-4AC9-B178-128DF394737C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3C9C-365F-483D-B287-0F0687DAE1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9DB7-390E-4AC9-B178-128DF394737C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3C9C-365F-483D-B287-0F0687DAE1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9DB7-390E-4AC9-B178-128DF394737C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3C9C-365F-483D-B287-0F0687DAE1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9DB7-390E-4AC9-B178-128DF394737C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3C9C-365F-483D-B287-0F0687DAE1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9DB7-390E-4AC9-B178-128DF394737C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3C9C-365F-483D-B287-0F0687DAE1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9DB7-390E-4AC9-B178-128DF394737C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3C9C-365F-483D-B287-0F0687DAE1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9DB7-390E-4AC9-B178-128DF394737C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3C9C-365F-483D-B287-0F0687DAE1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9DB7-390E-4AC9-B178-128DF394737C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3C9C-365F-483D-B287-0F0687DAE1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9DB7-390E-4AC9-B178-128DF394737C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3C9C-365F-483D-B287-0F0687DAE1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9DB7-390E-4AC9-B178-128DF394737C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3C9C-365F-483D-B287-0F0687DAE1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9DB7-390E-4AC9-B178-128DF394737C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93C9C-365F-483D-B287-0F0687DAE1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F9DB7-390E-4AC9-B178-128DF394737C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93C9C-365F-483D-B287-0F0687DAE1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Chapter 5.2 </a:t>
            </a:r>
            <a:r>
              <a:rPr lang="en-US" b="1" dirty="0" smtClean="0"/>
              <a:t>The Railroads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5.2 The Railroads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1862- Abraham Lincoln signed the Pacific Railroad Act.</a:t>
            </a:r>
          </a:p>
          <a:p>
            <a:r>
              <a:rPr lang="en-US" dirty="0" smtClean="0"/>
              <a:t>Connected Sacramento, California to Omaha, Nebraska</a:t>
            </a:r>
          </a:p>
          <a:p>
            <a:r>
              <a:rPr lang="en-US" dirty="0" smtClean="0"/>
              <a:t>The Union railroad started in Omaha and went west</a:t>
            </a:r>
          </a:p>
          <a:p>
            <a:r>
              <a:rPr lang="en-US" dirty="0" smtClean="0"/>
              <a:t>The Central Pacific railroad started in Sacramento and went east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5.2 The Railroads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railroads connecting the East with the West, new markets were opened.</a:t>
            </a:r>
          </a:p>
          <a:p>
            <a:r>
              <a:rPr lang="en-US" dirty="0" smtClean="0"/>
              <a:t>The railroad also created four time zones, to keep schedules</a:t>
            </a:r>
          </a:p>
          <a:p>
            <a:r>
              <a:rPr lang="en-US" dirty="0" smtClean="0"/>
              <a:t>With the airbrake, train could travel farther faster and with heavier loads.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5.2 The Railroads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“land grants”- land given to railroads to help them pay for the costs of construction</a:t>
            </a:r>
          </a:p>
          <a:p>
            <a:r>
              <a:rPr lang="en-US" dirty="0" smtClean="0"/>
              <a:t>There was more money to be made in land grants than operating a railroad.</a:t>
            </a:r>
          </a:p>
          <a:p>
            <a:r>
              <a:rPr lang="en-US" dirty="0" smtClean="0"/>
              <a:t>Credit </a:t>
            </a:r>
            <a:r>
              <a:rPr lang="en-US" dirty="0" err="1" smtClean="0"/>
              <a:t>Mobilier</a:t>
            </a:r>
            <a:r>
              <a:rPr lang="en-US" dirty="0" smtClean="0"/>
              <a:t> scandal: owners of the Union Pacific owned the Credit </a:t>
            </a:r>
            <a:r>
              <a:rPr lang="en-US" dirty="0" err="1" smtClean="0"/>
              <a:t>Mobilier</a:t>
            </a:r>
            <a:r>
              <a:rPr lang="en-US" dirty="0" smtClean="0"/>
              <a:t> construction company.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5.2 The Railroads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Northern Railroad</a:t>
            </a:r>
          </a:p>
          <a:p>
            <a:r>
              <a:rPr lang="en-US" dirty="0" smtClean="0"/>
              <a:t>Did not use grants from the government</a:t>
            </a:r>
          </a:p>
          <a:p>
            <a:r>
              <a:rPr lang="en-US" dirty="0" smtClean="0"/>
              <a:t>Carefully planned route by established towns</a:t>
            </a:r>
          </a:p>
          <a:p>
            <a:r>
              <a:rPr lang="en-US" dirty="0" smtClean="0"/>
              <a:t>Offered low fares to settlers</a:t>
            </a:r>
          </a:p>
          <a:p>
            <a:r>
              <a:rPr lang="en-US" dirty="0" smtClean="0"/>
              <a:t>Sent items west needed in China</a:t>
            </a:r>
          </a:p>
          <a:p>
            <a:r>
              <a:rPr lang="en-US" dirty="0" smtClean="0"/>
              <a:t>Sent items east needed in New England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177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Chapter 5.2 The Railroads</vt:lpstr>
      <vt:lpstr>Chapter 5.2 The Railroads</vt:lpstr>
      <vt:lpstr>Chapter 5.2 The Railroads</vt:lpstr>
      <vt:lpstr>Chapter 5.2 The Railroads</vt:lpstr>
      <vt:lpstr>Chapter 5.2 The Railroads</vt:lpstr>
    </vt:vector>
  </TitlesOfParts>
  <Company>WCSD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5.3 The Railroads</dc:title>
  <dc:creator>WCSD</dc:creator>
  <cp:lastModifiedBy>WCSD</cp:lastModifiedBy>
  <cp:revision>5</cp:revision>
  <dcterms:created xsi:type="dcterms:W3CDTF">2011-09-26T12:36:40Z</dcterms:created>
  <dcterms:modified xsi:type="dcterms:W3CDTF">2011-09-26T15:22:17Z</dcterms:modified>
</cp:coreProperties>
</file>