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70CF-4AAA-4501-A5D8-3E1340E9504E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07A2-9CE1-4832-B768-D68B9AA3B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5.1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Rise of Industry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5.1 The Rise of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Civil War The U.S. became an industrial Nation</a:t>
            </a:r>
          </a:p>
          <a:p>
            <a:r>
              <a:rPr lang="en-US" dirty="0" smtClean="0"/>
              <a:t>“Gross National Product”- The value of all goods and services a country produces</a:t>
            </a:r>
          </a:p>
          <a:p>
            <a:r>
              <a:rPr lang="en-US" dirty="0" smtClean="0"/>
              <a:t>The U.S. has an abundance of raw materials</a:t>
            </a:r>
          </a:p>
          <a:p>
            <a:r>
              <a:rPr lang="en-US" dirty="0" smtClean="0"/>
              <a:t>The U.S. has an abundance of people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5.1 The Rise of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Inventions that changed society:</a:t>
            </a:r>
          </a:p>
          <a:p>
            <a:r>
              <a:rPr lang="en-US" dirty="0" smtClean="0"/>
              <a:t>Telephone- Alexander Graham Bell</a:t>
            </a:r>
          </a:p>
          <a:p>
            <a:r>
              <a:rPr lang="en-US" dirty="0" smtClean="0"/>
              <a:t>Light bulb, Battery, Motion Picture, General Electric, -Thomas Edison at Menlo Park</a:t>
            </a:r>
          </a:p>
          <a:p>
            <a:r>
              <a:rPr lang="en-US" dirty="0" smtClean="0"/>
              <a:t>Air break, Alternating Current- George Westinghouse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5.1 The Rise of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Enterprise System- anyone can start a business</a:t>
            </a:r>
          </a:p>
          <a:p>
            <a:r>
              <a:rPr lang="en-US" dirty="0" smtClean="0"/>
              <a:t>“Laissez-Faire”- Let the people do as they choose, government should not interfere with business</a:t>
            </a:r>
          </a:p>
          <a:p>
            <a:r>
              <a:rPr lang="en-US" dirty="0" smtClean="0"/>
              <a:t>“Entrepreneurs” people who risk money to open a business</a:t>
            </a:r>
          </a:p>
          <a:p>
            <a:r>
              <a:rPr lang="en-US" dirty="0" smtClean="0"/>
              <a:t>Tariff- a tax </a:t>
            </a:r>
            <a:r>
              <a:rPr lang="en-US" smtClean="0"/>
              <a:t>on imported goods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5.1</vt:lpstr>
      <vt:lpstr>Chapter 5.1 The Rise of Industry</vt:lpstr>
      <vt:lpstr>Chapter 5.1 The Rise of Industry</vt:lpstr>
      <vt:lpstr>Chapter 5.1 The Rise of Industry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5.1</dc:title>
  <dc:creator>WCSD</dc:creator>
  <cp:lastModifiedBy>WCSD</cp:lastModifiedBy>
  <cp:revision>2</cp:revision>
  <dcterms:created xsi:type="dcterms:W3CDTF">2011-09-22T12:52:08Z</dcterms:created>
  <dcterms:modified xsi:type="dcterms:W3CDTF">2011-09-22T13:08:26Z</dcterms:modified>
</cp:coreProperties>
</file>