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DAE7-630D-4D42-9BED-4E00EEFEA305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B5BE9-6949-487C-B0E6-81CF41689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DAE7-630D-4D42-9BED-4E00EEFEA305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B5BE9-6949-487C-B0E6-81CF41689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DAE7-630D-4D42-9BED-4E00EEFEA305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B5BE9-6949-487C-B0E6-81CF41689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DAE7-630D-4D42-9BED-4E00EEFEA305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B5BE9-6949-487C-B0E6-81CF41689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DAE7-630D-4D42-9BED-4E00EEFEA305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B5BE9-6949-487C-B0E6-81CF41689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DAE7-630D-4D42-9BED-4E00EEFEA305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B5BE9-6949-487C-B0E6-81CF41689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DAE7-630D-4D42-9BED-4E00EEFEA305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B5BE9-6949-487C-B0E6-81CF41689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DAE7-630D-4D42-9BED-4E00EEFEA305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B5BE9-6949-487C-B0E6-81CF41689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DAE7-630D-4D42-9BED-4E00EEFEA305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B5BE9-6949-487C-B0E6-81CF41689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DAE7-630D-4D42-9BED-4E00EEFEA305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B5BE9-6949-487C-B0E6-81CF41689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DAE7-630D-4D42-9BED-4E00EEFEA305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B5BE9-6949-487C-B0E6-81CF41689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8DAE7-630D-4D42-9BED-4E00EEFEA305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B5BE9-6949-487C-B0E6-81CF416897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Chapter 4.2 Farming the Plains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4.2 Farming the Plains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Ideas:  After 1865 settlers staked out homesteads and began farming the Great Plains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4.2 Farming the Plains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Great Plains were once known as the Great American Desert. </a:t>
            </a:r>
          </a:p>
          <a:p>
            <a:r>
              <a:rPr lang="en-US" dirty="0" smtClean="0"/>
              <a:t>Nebraska, Kansas, Oklahoma, Eastern Colorado</a:t>
            </a:r>
          </a:p>
          <a:p>
            <a:r>
              <a:rPr lang="en-US" dirty="0" smtClean="0"/>
              <a:t>Very dry and few trees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4.2 Farming the Plains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an incentive to build railroads, the government gave the companies land along the tracks</a:t>
            </a:r>
          </a:p>
          <a:p>
            <a:r>
              <a:rPr lang="en-US" dirty="0" smtClean="0"/>
              <a:t>The railroad companies, then sold the land at low prices and people moved west.</a:t>
            </a:r>
          </a:p>
          <a:p>
            <a:r>
              <a:rPr lang="en-US" dirty="0" smtClean="0"/>
              <a:t>To encourage settlement, the government came up with the Homestead </a:t>
            </a:r>
            <a:r>
              <a:rPr lang="en-US" dirty="0"/>
              <a:t>A</a:t>
            </a:r>
            <a:r>
              <a:rPr lang="en-US" dirty="0" smtClean="0"/>
              <a:t>ct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4.2 Farming the Plains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Homestead Act gave land to homesteaders if they lived on the land for 5 years.</a:t>
            </a:r>
          </a:p>
          <a:p>
            <a:r>
              <a:rPr lang="en-US" dirty="0" smtClean="0"/>
              <a:t>“Homestead” – a tract of public land available for settlement.</a:t>
            </a:r>
          </a:p>
          <a:p>
            <a:r>
              <a:rPr lang="en-US" dirty="0" smtClean="0"/>
              <a:t>A settler was given 160 acres for a $10.00 registration fee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4.2 Farming the Plains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land being so dry and lack of trees, farmers needed to innovate.</a:t>
            </a:r>
          </a:p>
          <a:p>
            <a:r>
              <a:rPr lang="en-US" dirty="0" smtClean="0"/>
              <a:t>“Dry Farming” – planting seeds deep in the ground where there was moisture to grow</a:t>
            </a:r>
          </a:p>
          <a:p>
            <a:r>
              <a:rPr lang="en-US" dirty="0" smtClean="0"/>
              <a:t>Steel plows, seed drills, and threshing machines were invented</a:t>
            </a:r>
          </a:p>
          <a:p>
            <a:r>
              <a:rPr lang="en-US" dirty="0" smtClean="0"/>
              <a:t>“Sod Busters” a name given to great plains farmers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4.2 Farming the Plains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“Bonanza Farms”-  A large, highly productive wheat farm.</a:t>
            </a:r>
          </a:p>
          <a:p>
            <a:r>
              <a:rPr lang="en-US" dirty="0" smtClean="0"/>
              <a:t>After settlers lived on the land for 6 months they could buy more </a:t>
            </a:r>
            <a:r>
              <a:rPr lang="en-US" smtClean="0"/>
              <a:t>land for $1.25 an acre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247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Chapter 4.2 Farming the Plains</vt:lpstr>
      <vt:lpstr>Chapter 4.2 Farming the Plains</vt:lpstr>
      <vt:lpstr>Chapter 4.2 Farming the Plains</vt:lpstr>
      <vt:lpstr>Chapter 4.2 Farming the Plains</vt:lpstr>
      <vt:lpstr>Chapter 4.2 Farming the Plains</vt:lpstr>
      <vt:lpstr>Chapter 4.2 Farming the Plains</vt:lpstr>
      <vt:lpstr>Chapter 4.2 Farming the Plains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4.2 Farming the Plains</dc:title>
  <dc:creator>WCSD</dc:creator>
  <cp:lastModifiedBy>WCSD</cp:lastModifiedBy>
  <cp:revision>3</cp:revision>
  <dcterms:created xsi:type="dcterms:W3CDTF">2011-09-09T11:46:24Z</dcterms:created>
  <dcterms:modified xsi:type="dcterms:W3CDTF">2011-09-09T12:08:12Z</dcterms:modified>
</cp:coreProperties>
</file>