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FBBB-5F92-4797-89AF-F5EAFAB9C65E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BE5D-A4C8-49B8-89F6-498858758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FBBB-5F92-4797-89AF-F5EAFAB9C65E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BE5D-A4C8-49B8-89F6-498858758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FBBB-5F92-4797-89AF-F5EAFAB9C65E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BE5D-A4C8-49B8-89F6-498858758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FBBB-5F92-4797-89AF-F5EAFAB9C65E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BE5D-A4C8-49B8-89F6-498858758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FBBB-5F92-4797-89AF-F5EAFAB9C65E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BE5D-A4C8-49B8-89F6-498858758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FBBB-5F92-4797-89AF-F5EAFAB9C65E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BE5D-A4C8-49B8-89F6-498858758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FBBB-5F92-4797-89AF-F5EAFAB9C65E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BE5D-A4C8-49B8-89F6-498858758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FBBB-5F92-4797-89AF-F5EAFAB9C65E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BE5D-A4C8-49B8-89F6-498858758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FBBB-5F92-4797-89AF-F5EAFAB9C65E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BE5D-A4C8-49B8-89F6-498858758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FBBB-5F92-4797-89AF-F5EAFAB9C65E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BE5D-A4C8-49B8-89F6-498858758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FBBB-5F92-4797-89AF-F5EAFAB9C65E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BE5D-A4C8-49B8-89F6-498858758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DFBBB-5F92-4797-89AF-F5EAFAB9C65E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0BE5D-A4C8-49B8-89F6-4988587586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 War II in Asia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II in 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Roosevelt’s efforts to help England fight Germany caused Japan to attack the U.S.</a:t>
            </a:r>
          </a:p>
          <a:p>
            <a:r>
              <a:rPr lang="en-US" dirty="0" smtClean="0"/>
              <a:t>As Germany began sinking British ships, Britain began pulling warships from Southeast Asia.</a:t>
            </a:r>
          </a:p>
          <a:p>
            <a:r>
              <a:rPr lang="en-US" dirty="0" smtClean="0"/>
              <a:t>This left India and China open to attack.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II in 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keep Japan from getting strategic materials, the U.S. restricted the sale of Iron or oil to Japan.</a:t>
            </a:r>
          </a:p>
          <a:p>
            <a:r>
              <a:rPr lang="en-US" dirty="0" smtClean="0"/>
              <a:t>This made Japan join forces with Germany and Italy. (Axis Powers)</a:t>
            </a:r>
          </a:p>
          <a:p>
            <a:r>
              <a:rPr lang="en-US" dirty="0" smtClean="0"/>
              <a:t>So… the U.S. sent lend-lease aid to China and sent </a:t>
            </a:r>
            <a:r>
              <a:rPr lang="en-US" b="1" dirty="0" smtClean="0"/>
              <a:t>General Douglas MacArthur</a:t>
            </a:r>
            <a:r>
              <a:rPr lang="en-US" dirty="0" smtClean="0"/>
              <a:t> to the Philippines.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II in 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So… the Japanese invaded English and Dutch colonies in Indochina (Vietnam, Cambodia, Laos)</a:t>
            </a:r>
          </a:p>
          <a:p>
            <a:r>
              <a:rPr lang="en-US" dirty="0" smtClean="0"/>
              <a:t>So… the U.S. restricted the sale of Oil even more and would not sell them any until Japan made peace with China and withdrew from Indochina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II in 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So… Japan sent 6 aircraft carriers, 2 Battleships, and several other warships to attack Pearl Harbor.</a:t>
            </a:r>
          </a:p>
          <a:p>
            <a:r>
              <a:rPr lang="en-US" dirty="0" smtClean="0"/>
              <a:t>Japan sank or damaged 8 battleships, 3 cruisers, 4 destroyers, and 6 other ships.</a:t>
            </a:r>
          </a:p>
          <a:p>
            <a:r>
              <a:rPr lang="en-US" dirty="0" smtClean="0"/>
              <a:t>188 airplanes were destroyed, 2,403 Americans were killed and another 1,178 were wounded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215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World War II in Asia</vt:lpstr>
      <vt:lpstr>World War II in Asia</vt:lpstr>
      <vt:lpstr>World War II in Asia</vt:lpstr>
      <vt:lpstr>World War II in Asia</vt:lpstr>
      <vt:lpstr>World War II in Asia</vt:lpstr>
    </vt:vector>
  </TitlesOfParts>
  <Company>WCSD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II in Asia</dc:title>
  <dc:creator>WCSD</dc:creator>
  <cp:lastModifiedBy>WCSD</cp:lastModifiedBy>
  <cp:revision>2</cp:revision>
  <dcterms:created xsi:type="dcterms:W3CDTF">2012-02-15T13:38:39Z</dcterms:created>
  <dcterms:modified xsi:type="dcterms:W3CDTF">2012-02-15T13:55:01Z</dcterms:modified>
</cp:coreProperties>
</file>