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5D5D7-6E57-4132-9313-1F649E69BCAB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D7B59-3014-4F93-9FD2-E95D0CD07D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5D5D7-6E57-4132-9313-1F649E69BCAB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D7B59-3014-4F93-9FD2-E95D0CD07D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5D5D7-6E57-4132-9313-1F649E69BCAB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D7B59-3014-4F93-9FD2-E95D0CD07D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5D5D7-6E57-4132-9313-1F649E69BCAB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D7B59-3014-4F93-9FD2-E95D0CD07D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5D5D7-6E57-4132-9313-1F649E69BCAB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D7B59-3014-4F93-9FD2-E95D0CD07D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5D5D7-6E57-4132-9313-1F649E69BCAB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D7B59-3014-4F93-9FD2-E95D0CD07D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5D5D7-6E57-4132-9313-1F649E69BCAB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D7B59-3014-4F93-9FD2-E95D0CD07D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5D5D7-6E57-4132-9313-1F649E69BCAB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D7B59-3014-4F93-9FD2-E95D0CD07D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5D5D7-6E57-4132-9313-1F649E69BCAB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D7B59-3014-4F93-9FD2-E95D0CD07D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5D5D7-6E57-4132-9313-1F649E69BCAB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D7B59-3014-4F93-9FD2-E95D0CD07D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5D5D7-6E57-4132-9313-1F649E69BCAB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D7B59-3014-4F93-9FD2-E95D0CD07D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5D5D7-6E57-4132-9313-1F649E69BCAB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D7B59-3014-4F93-9FD2-E95D0CD07D3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World War II after Pearl Harbor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World War II after Pearl Harbor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attack on Pearl Harbor slowed the U.S. involvement in Asia.</a:t>
            </a:r>
          </a:p>
          <a:p>
            <a:r>
              <a:rPr lang="en-US" dirty="0" smtClean="0"/>
              <a:t>2 hours after the attack on Pearl Harbor Japan attacked American airfields in the Philippines.</a:t>
            </a:r>
          </a:p>
          <a:p>
            <a:r>
              <a:rPr lang="en-US" dirty="0" smtClean="0"/>
              <a:t>The Japanese invaded and captured 78,000 American soldiers. General Douglas MacArthur escaped.</a:t>
            </a:r>
          </a:p>
          <a:p>
            <a:r>
              <a:rPr lang="en-US" dirty="0" smtClean="0"/>
              <a:t>These soldiers were forced to walk 65 miles to a POW camp. This was known as the </a:t>
            </a:r>
            <a:r>
              <a:rPr lang="en-US" b="1" i="1" u="sng" dirty="0" smtClean="0"/>
              <a:t>Bataan Death March</a:t>
            </a:r>
            <a:endParaRPr lang="en-US" b="1" i="1" u="sng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World War II after Pearl Harbor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Soon after Pearl Harbor, American code breakers, deciphered secret Japanese messages.</a:t>
            </a:r>
          </a:p>
          <a:p>
            <a:r>
              <a:rPr lang="en-US" dirty="0" smtClean="0"/>
              <a:t>In May 1942, the U.S. discovered the Japanese planned to attack the U.S at Midway Island</a:t>
            </a:r>
          </a:p>
          <a:p>
            <a:r>
              <a:rPr lang="en-US" dirty="0" smtClean="0"/>
              <a:t>The U.S. was ready and destroyed most of the Japanese fleet.</a:t>
            </a:r>
          </a:p>
          <a:p>
            <a:r>
              <a:rPr lang="en-US" dirty="0" smtClean="0"/>
              <a:t>The Battle of Midway was a turning point in the war that stopped the Japanese advance in the Pacific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World War II after Pearl Harbor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Admiral Chester Nimitz was the Navy commander in the Pacific</a:t>
            </a:r>
          </a:p>
          <a:p>
            <a:r>
              <a:rPr lang="en-US" dirty="0" smtClean="0"/>
              <a:t>General Douglas MacArthur was commander of the ground forces in the Pacific and announced “I have returned” we he came back to the Philippines.</a:t>
            </a:r>
          </a:p>
          <a:p>
            <a:r>
              <a:rPr lang="en-US" dirty="0" smtClean="0"/>
              <a:t>The 5 Sullivan brothers, from Waterloo, died when the USS Juneau sank on Nov. 13, 1942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209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World War II after Pearl Harbor</vt:lpstr>
      <vt:lpstr>World War II after Pearl Harbor</vt:lpstr>
      <vt:lpstr>World War II after Pearl Harbor</vt:lpstr>
      <vt:lpstr>World War II after Pearl Harbor</vt:lpstr>
    </vt:vector>
  </TitlesOfParts>
  <Company>WCSD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War II after Pearl Harbor</dc:title>
  <dc:creator>WCSD</dc:creator>
  <cp:lastModifiedBy>WCSD</cp:lastModifiedBy>
  <cp:revision>3</cp:revision>
  <dcterms:created xsi:type="dcterms:W3CDTF">2012-02-20T13:41:58Z</dcterms:created>
  <dcterms:modified xsi:type="dcterms:W3CDTF">2012-02-20T14:05:47Z</dcterms:modified>
</cp:coreProperties>
</file>