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5BB1-A39D-4F15-8725-668BC3232E9D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D776C-B65F-4C9E-ADC1-9F050A279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Battle of the Bulge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the Bulge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D-Day, Germany had been slowly loosing</a:t>
            </a:r>
          </a:p>
          <a:p>
            <a:r>
              <a:rPr lang="en-US" dirty="0" smtClean="0"/>
              <a:t>Hitler decided to make one last offensive attack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the Bulge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16, 1944</a:t>
            </a:r>
          </a:p>
          <a:p>
            <a:r>
              <a:rPr lang="en-US" dirty="0" smtClean="0"/>
              <a:t>During a snow storm</a:t>
            </a:r>
          </a:p>
          <a:p>
            <a:r>
              <a:rPr lang="en-US" dirty="0" smtClean="0"/>
              <a:t>6 inches of snow</a:t>
            </a:r>
          </a:p>
          <a:p>
            <a:r>
              <a:rPr lang="en-US" dirty="0" smtClean="0"/>
              <a:t>Temperature below zero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Battle of the Bulge</a:t>
            </a:r>
            <a:endParaRPr lang="en-US" sz="3200" dirty="0"/>
          </a:p>
        </p:txBody>
      </p:sp>
      <p:pic>
        <p:nvPicPr>
          <p:cNvPr id="5" name="Content Placeholder 4" descr="Battle of the Bulge 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28601"/>
            <a:ext cx="5111750" cy="5943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Before the attack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Battle of the Bulge</a:t>
            </a:r>
            <a:endParaRPr lang="en-US" sz="3600" dirty="0"/>
          </a:p>
        </p:txBody>
      </p:sp>
      <p:pic>
        <p:nvPicPr>
          <p:cNvPr id="5" name="Content Placeholder 4" descr="Battle of the Bulge 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28600"/>
            <a:ext cx="5111750" cy="5943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German Attack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Battle of the Bulge</a:t>
            </a:r>
            <a:endParaRPr lang="en-US" sz="3600" dirty="0"/>
          </a:p>
        </p:txBody>
      </p:sp>
      <p:pic>
        <p:nvPicPr>
          <p:cNvPr id="5" name="Content Placeholder 4" descr="Battle of the Bulge 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35686" y="413892"/>
            <a:ext cx="4590477" cy="557142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 the German Attack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the Bulge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101</a:t>
            </a:r>
            <a:r>
              <a:rPr lang="en-US" baseline="30000" dirty="0" smtClean="0"/>
              <a:t>st</a:t>
            </a:r>
            <a:r>
              <a:rPr lang="en-US" dirty="0" smtClean="0"/>
              <a:t> Airborne were surrounded</a:t>
            </a:r>
          </a:p>
          <a:p>
            <a:r>
              <a:rPr lang="en-US" dirty="0" smtClean="0"/>
              <a:t>Waiting for the weather to clear, U.S. General Patton attacks</a:t>
            </a:r>
          </a:p>
          <a:p>
            <a:r>
              <a:rPr lang="en-US" dirty="0" smtClean="0"/>
              <a:t>On January 8</a:t>
            </a:r>
            <a:r>
              <a:rPr lang="en-US" baseline="30000" dirty="0" smtClean="0"/>
              <a:t>th</a:t>
            </a:r>
            <a:r>
              <a:rPr lang="en-US" dirty="0" smtClean="0"/>
              <a:t>, Germany retreats</a:t>
            </a:r>
          </a:p>
          <a:p>
            <a:r>
              <a:rPr lang="en-US" dirty="0" smtClean="0"/>
              <a:t>Germany suffered over 100,000 casualties</a:t>
            </a:r>
          </a:p>
          <a:p>
            <a:r>
              <a:rPr lang="en-US" dirty="0" smtClean="0"/>
              <a:t>Lost many tanks and aircraft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Battle of the Bulge</vt:lpstr>
      <vt:lpstr>The Battle of the Bulge</vt:lpstr>
      <vt:lpstr>The Battle of the Bulge</vt:lpstr>
      <vt:lpstr>The Battle of the Bulge</vt:lpstr>
      <vt:lpstr>The Battle of the Bulge</vt:lpstr>
      <vt:lpstr>The Battle of the Bulge</vt:lpstr>
      <vt:lpstr>The Battle of the Bulge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the Bulge</dc:title>
  <dc:creator>WCSD</dc:creator>
  <cp:lastModifiedBy>WCSD</cp:lastModifiedBy>
  <cp:revision>3</cp:revision>
  <dcterms:created xsi:type="dcterms:W3CDTF">2012-02-13T13:11:46Z</dcterms:created>
  <dcterms:modified xsi:type="dcterms:W3CDTF">2012-02-13T13:36:04Z</dcterms:modified>
</cp:coreProperties>
</file>