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4CDEE-7443-4E7A-9E21-08C8C4EB59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108F9-439B-4BB1-A594-3F0DE2E99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C7D84-F526-43FB-816E-C3052A4E8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8CAB1-00C3-4F64-833C-5532FBAB08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A0093-4D5A-4844-BF53-9AF28030C2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DA11-2254-4400-8EC4-C5156FF4B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DD15C-57D6-4957-A7FF-903939A1F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E7EBA-2840-490B-AB67-5109A43881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DD066-79C4-4BE8-A34D-228C07A74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8D89F-89D4-4D60-AF87-080C945E57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21540-2B2C-464B-AA8A-327BD01A9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9C0664-306D-4ED5-9519-B2A351D897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Laws of Migration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Laws of Migration</a:t>
            </a:r>
            <a:b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Number 7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Economic Factors are the main cause of migration.</a:t>
            </a:r>
          </a:p>
          <a:p>
            <a:r>
              <a:rPr lang="en-US"/>
              <a:t>People move for better opportunities.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Push Pull Factors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u="sng"/>
              <a:t>Push Factors:</a:t>
            </a:r>
            <a:r>
              <a:rPr lang="en-US"/>
              <a:t> are factors that push you from where you are currently living to anywhere else.</a:t>
            </a:r>
          </a:p>
          <a:p>
            <a:pPr>
              <a:lnSpc>
                <a:spcPct val="90000"/>
              </a:lnSpc>
            </a:pPr>
            <a:r>
              <a:rPr lang="en-US" b="1" u="sng"/>
              <a:t>Pull Factors:</a:t>
            </a:r>
            <a:r>
              <a:rPr lang="en-US"/>
              <a:t> are factors that are pulling you to a new destination.</a:t>
            </a:r>
          </a:p>
          <a:p>
            <a:pPr>
              <a:lnSpc>
                <a:spcPct val="90000"/>
              </a:lnSpc>
            </a:pPr>
            <a:r>
              <a:rPr lang="en-US" b="1" u="sng"/>
              <a:t>Intervening Obstacles: </a:t>
            </a:r>
            <a:r>
              <a:rPr lang="en-US"/>
              <a:t>reasons that don’t have to do with either the destination or place of origin that may keep you from moving.</a:t>
            </a:r>
            <a:endParaRPr lang="en-US" b="1" u="sng"/>
          </a:p>
          <a:p>
            <a:pPr>
              <a:lnSpc>
                <a:spcPct val="90000"/>
              </a:lnSpc>
            </a:pPr>
            <a:endParaRPr lang="en-US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Push Pull Factors</a:t>
            </a:r>
          </a:p>
        </p:txBody>
      </p:sp>
      <p:pic>
        <p:nvPicPr>
          <p:cNvPr id="13324" name="Picture 12" descr="Push Pull Factors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143000"/>
            <a:ext cx="8153400" cy="5715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American Tail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Push factors?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American Tail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Pull Factors?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American Tail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Intervening Obstacles?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Definition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move from one country or region and settle in another. </a:t>
            </a:r>
          </a:p>
          <a:p>
            <a:r>
              <a:rPr lang="en-US"/>
              <a:t>To change one's home to another country or (regularly) from place to place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Laws of Migration</a:t>
            </a:r>
            <a:b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Number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Most migrants move only a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short distance.</a:t>
            </a:r>
            <a:endParaRPr lang="en-US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/>
              <a:t>A person tends to move around a state than out of the country. More people tend to move around a city than around a state.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Laws of Migration</a:t>
            </a:r>
            <a:b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Number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b="1"/>
              <a:t>There is a process of </a:t>
            </a:r>
            <a:r>
              <a:rPr lang="en-US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absorption</a:t>
            </a:r>
            <a:r>
              <a:rPr lang="en-US" b="1"/>
              <a:t>, whereby people immediately surrounding a rapidly growing town move into it and the gaps they leave are filled by migrants from more distant areas, and so on until the attractive force [pull factors] is spent.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Migration proceeds step by step.</a:t>
            </a:r>
            <a:endParaRPr lang="en-US" b="1"/>
          </a:p>
          <a:p>
            <a:pPr marL="609600" indent="-6096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Laws of Migration</a:t>
            </a:r>
            <a:b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Number 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There is a process of dispersion, which is the inverse of absorption.</a:t>
            </a:r>
          </a:p>
          <a:p>
            <a:r>
              <a:rPr lang="en-US"/>
              <a:t>Migrants are absorbed, and the city dwellers then disperse around the town.</a:t>
            </a:r>
          </a:p>
          <a:p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Laws of Migration</a:t>
            </a:r>
            <a:b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Number 3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Each migration flow produces a compensating counter-flow</a:t>
            </a:r>
            <a:r>
              <a:rPr lang="en-US"/>
              <a:t>.</a:t>
            </a:r>
          </a:p>
          <a:p>
            <a:r>
              <a:rPr lang="en-US"/>
              <a:t>Some people make it in the big city and some don’t.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Laws of Migration</a:t>
            </a:r>
            <a:b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Number 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Long-distance migrants go to one of the great centers of commerce and industry.</a:t>
            </a:r>
          </a:p>
          <a:p>
            <a:r>
              <a:rPr lang="en-US"/>
              <a:t>How many of you are planning on living in a big city after graduation?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Laws of Migration</a:t>
            </a:r>
            <a:b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Number 5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Natives of towns are less migratory than those from rural areas.</a:t>
            </a:r>
            <a:r>
              <a:rPr lang="en-US"/>
              <a:t> </a:t>
            </a:r>
          </a:p>
          <a:p>
            <a:r>
              <a:rPr lang="en-US"/>
              <a:t>People tend to move to larger towns not smaller 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Laws of Migration</a:t>
            </a:r>
            <a:b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Number 6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Females are more migratory than males. </a:t>
            </a:r>
          </a:p>
          <a:p>
            <a:r>
              <a:rPr lang="en-US"/>
              <a:t>Women will move more in a town, but males are more likely to travel long distances.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371</Words>
  <Application>Microsoft Office PowerPoint</Application>
  <PresentationFormat>On-screen Show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Laws of Migration</vt:lpstr>
      <vt:lpstr>Definition</vt:lpstr>
      <vt:lpstr>Laws of Migration Number 1</vt:lpstr>
      <vt:lpstr>Laws of Migration Number 2</vt:lpstr>
      <vt:lpstr>Laws of Migration Number 2</vt:lpstr>
      <vt:lpstr>Laws of Migration Number 3</vt:lpstr>
      <vt:lpstr>Laws of Migration Number 4</vt:lpstr>
      <vt:lpstr>Laws of Migration Number 5</vt:lpstr>
      <vt:lpstr>Laws of Migration Number 6</vt:lpstr>
      <vt:lpstr>Laws of Migration Number 7</vt:lpstr>
      <vt:lpstr>Push Pull Factors</vt:lpstr>
      <vt:lpstr>Push Pull Factors</vt:lpstr>
      <vt:lpstr>An American Tail</vt:lpstr>
      <vt:lpstr>An American Tail</vt:lpstr>
      <vt:lpstr>An American Tail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Laws of Migration</dc:title>
  <dc:creator>oakss</dc:creator>
  <cp:lastModifiedBy>WCSD</cp:lastModifiedBy>
  <cp:revision>18</cp:revision>
  <dcterms:created xsi:type="dcterms:W3CDTF">2007-11-05T18:47:01Z</dcterms:created>
  <dcterms:modified xsi:type="dcterms:W3CDTF">2010-11-17T17:34:49Z</dcterms:modified>
</cp:coreProperties>
</file>