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BA9A-4F4E-4EE0-87CC-C79982220069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FE79-9287-49D1-8487-659772607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Imperialist Vision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/>
              <a:t>Imperialism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/>
              <a:t>Imperialism?</a:t>
            </a:r>
            <a:endParaRPr lang="en-US" dirty="0" smtClean="0"/>
          </a:p>
          <a:p>
            <a:r>
              <a:rPr lang="en-US" dirty="0" smtClean="0"/>
              <a:t>The economic and political domination of a strong nation over weaker ones.</a:t>
            </a:r>
          </a:p>
          <a:p>
            <a:r>
              <a:rPr lang="en-US" dirty="0" smtClean="0"/>
              <a:t>Why do countries become Imperialist?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countries become Imperialist?</a:t>
            </a:r>
          </a:p>
          <a:p>
            <a:r>
              <a:rPr lang="en-US" dirty="0" smtClean="0"/>
              <a:t>New Markets- money</a:t>
            </a:r>
          </a:p>
          <a:p>
            <a:r>
              <a:rPr lang="en-US" dirty="0" smtClean="0"/>
              <a:t>Feeling of Superiority- pride</a:t>
            </a:r>
          </a:p>
          <a:p>
            <a:r>
              <a:rPr lang="en-US" dirty="0" smtClean="0"/>
              <a:t>The need for self defense- protection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D&lt;C&lt;R</a:t>
            </a:r>
          </a:p>
          <a:p>
            <a:r>
              <a:rPr lang="en-US" dirty="0" smtClean="0"/>
              <a:t>Destroy</a:t>
            </a:r>
          </a:p>
          <a:p>
            <a:r>
              <a:rPr lang="en-US" dirty="0" smtClean="0"/>
              <a:t>Conquer</a:t>
            </a:r>
          </a:p>
          <a:p>
            <a:r>
              <a:rPr lang="en-US" dirty="0" smtClean="0"/>
              <a:t>Rule</a:t>
            </a:r>
          </a:p>
          <a:p>
            <a:r>
              <a:rPr lang="en-US" dirty="0" smtClean="0"/>
              <a:t>Its easier to destroy than to conquer</a:t>
            </a:r>
          </a:p>
          <a:p>
            <a:r>
              <a:rPr lang="en-US" dirty="0" smtClean="0"/>
              <a:t>Its easier </a:t>
            </a:r>
            <a:r>
              <a:rPr lang="en-US" smtClean="0"/>
              <a:t>to conquer </a:t>
            </a:r>
            <a:r>
              <a:rPr lang="en-US" dirty="0" smtClean="0"/>
              <a:t>than to rule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7.1 The Imperialist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7.1</vt:lpstr>
      <vt:lpstr>Chapter 7.1 The Imperialist Vision</vt:lpstr>
      <vt:lpstr>Chapter 7.1 The Imperialist Vision</vt:lpstr>
      <vt:lpstr>Chapter 7.1 The Imperialist Vision</vt:lpstr>
      <vt:lpstr>Chapter 7.1 The Imperialist Vision</vt:lpstr>
      <vt:lpstr>Chapter 7.1 The Imperialist Vision</vt:lpstr>
      <vt:lpstr>Chapter 7.1 The Imperialist Vision</vt:lpstr>
      <vt:lpstr>Chapter 7.1 The Imperialist Vision</vt:lpstr>
      <vt:lpstr>Chapter 7.1 The Imperialist Vision</vt:lpstr>
      <vt:lpstr>Chapter 7.1 The Imperialist Vision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7.1</dc:title>
  <dc:creator>WCSD</dc:creator>
  <cp:lastModifiedBy>WCSD</cp:lastModifiedBy>
  <cp:revision>2</cp:revision>
  <dcterms:created xsi:type="dcterms:W3CDTF">2011-11-21T13:18:46Z</dcterms:created>
  <dcterms:modified xsi:type="dcterms:W3CDTF">2011-11-21T13:32:30Z</dcterms:modified>
</cp:coreProperties>
</file>