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2389-1337-4CF3-A492-56C24575F27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4C3-7FE1-43D5-930F-A2829082A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2389-1337-4CF3-A492-56C24575F27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4C3-7FE1-43D5-930F-A2829082A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2389-1337-4CF3-A492-56C24575F27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4C3-7FE1-43D5-930F-A2829082A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2389-1337-4CF3-A492-56C24575F27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4C3-7FE1-43D5-930F-A2829082A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2389-1337-4CF3-A492-56C24575F27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4C3-7FE1-43D5-930F-A2829082A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2389-1337-4CF3-A492-56C24575F27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4C3-7FE1-43D5-930F-A2829082A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2389-1337-4CF3-A492-56C24575F27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4C3-7FE1-43D5-930F-A2829082A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2389-1337-4CF3-A492-56C24575F27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4C3-7FE1-43D5-930F-A2829082A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2389-1337-4CF3-A492-56C24575F27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4C3-7FE1-43D5-930F-A2829082A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2389-1337-4CF3-A492-56C24575F27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4C3-7FE1-43D5-930F-A2829082A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2389-1337-4CF3-A492-56C24575F27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4C3-7FE1-43D5-930F-A2829082A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72389-1337-4CF3-A492-56C24575F27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594C3-7FE1-43D5-930F-A2829082A7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Urbanization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Gospel of Wealth: The philosophy that Americans with a great deal of money should use it for social progress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Passed </a:t>
            </a:r>
            <a:r>
              <a:rPr lang="en-US" dirty="0" smtClean="0"/>
              <a:t>in several states, Granger Laws limited the rates that railroads could charge.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Populists posed a challenge for Democrats in the south by appealing to poor whites.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6.1 Urbanization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</a:t>
            </a:r>
            <a:r>
              <a:rPr lang="en-US" dirty="0" err="1" smtClean="0"/>
              <a:t>Nativists</a:t>
            </a:r>
            <a:r>
              <a:rPr lang="en-US" dirty="0" smtClean="0"/>
              <a:t> want?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</a:t>
            </a:r>
            <a:r>
              <a:rPr lang="en-US" dirty="0" err="1" smtClean="0"/>
              <a:t>Nativists</a:t>
            </a:r>
            <a:r>
              <a:rPr lang="en-US" dirty="0" smtClean="0"/>
              <a:t> want?</a:t>
            </a:r>
          </a:p>
          <a:p>
            <a:r>
              <a:rPr lang="en-US" dirty="0" smtClean="0"/>
              <a:t>They wanted to limit or cut off </a:t>
            </a:r>
            <a:r>
              <a:rPr lang="en-US" dirty="0" err="1" smtClean="0"/>
              <a:t>imigration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6.2 Urbanization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machines provided new city dwellers with necessities such as jobs, housing, and police protection in exchange for what?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machines provided new city dwellers with necessities such as jobs, housing, and police protection in exchange for what?</a:t>
            </a:r>
          </a:p>
          <a:p>
            <a:r>
              <a:rPr lang="en-US" dirty="0" smtClean="0"/>
              <a:t>Votes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Naturalism is a philosophy that stated people failed in life because of circumstances beyond their control.</a:t>
            </a:r>
          </a:p>
          <a:p>
            <a:r>
              <a:rPr lang="en-US" dirty="0" smtClean="0"/>
              <a:t>The Gospel of Wealth is a philosophy that Americans with a great deal of money should use it for social progress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naturalism?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Naturalism: People failed in life because of circumstances beyond their control.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Gospel of Wealth?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4441</TotalTime>
  <Words>200</Words>
  <Application>Microsoft Office PowerPoint</Application>
  <PresentationFormat>On-screen Show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Chapter 6</vt:lpstr>
      <vt:lpstr>6.1 Urbanization</vt:lpstr>
      <vt:lpstr>Slide 3</vt:lpstr>
      <vt:lpstr>6.2 Urbanization</vt:lpstr>
      <vt:lpstr>Chapter 6.2</vt:lpstr>
      <vt:lpstr>Chapter 6.3</vt:lpstr>
      <vt:lpstr>Chapter 6.3</vt:lpstr>
      <vt:lpstr>Chapter 6.3</vt:lpstr>
      <vt:lpstr>Chapter 6.3</vt:lpstr>
      <vt:lpstr>Chapter 6.3</vt:lpstr>
      <vt:lpstr>Chapter 6.4</vt:lpstr>
      <vt:lpstr>Chapter 6.5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6.2</dc:title>
  <dc:creator>WCSD</dc:creator>
  <cp:lastModifiedBy>WCSD</cp:lastModifiedBy>
  <cp:revision>4</cp:revision>
  <dcterms:created xsi:type="dcterms:W3CDTF">2011-11-11T13:27:19Z</dcterms:created>
  <dcterms:modified xsi:type="dcterms:W3CDTF">2011-11-14T15:29:14Z</dcterms:modified>
</cp:coreProperties>
</file>