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E68C-600B-4430-BB9C-308A8AFF4C97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D405-A0E7-4D37-8AC0-AB88B5FE24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6.1 Immigration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6.1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1865 and 1914 25 million European immigrants came to America</a:t>
            </a:r>
          </a:p>
          <a:p>
            <a:r>
              <a:rPr lang="en-US" dirty="0" smtClean="0"/>
              <a:t>Before 1890 they were from Northern and Western Europe “Old Immigrants”</a:t>
            </a:r>
          </a:p>
          <a:p>
            <a:r>
              <a:rPr lang="en-US" dirty="0" smtClean="0"/>
              <a:t>After 1890 they were from Southern and Eastern Europe “New Immigrants”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6.1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immigrants were poor and had to book passage in “steerage”-the cheapest accommodations on a ship.</a:t>
            </a:r>
          </a:p>
          <a:p>
            <a:r>
              <a:rPr lang="en-US" dirty="0" smtClean="0"/>
              <a:t>At the end of a 14 day journey, they were processed at Ellis Island.</a:t>
            </a:r>
          </a:p>
          <a:p>
            <a:r>
              <a:rPr lang="en-US" dirty="0" smtClean="0"/>
              <a:t>The immigrants moved to neighborhoods with people of the same ethnic background.</a:t>
            </a:r>
          </a:p>
          <a:p>
            <a:r>
              <a:rPr lang="en-US" dirty="0" smtClean="0"/>
              <a:t>China town, Little Italy, Jewish Lower East Side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6.1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Nativism</a:t>
            </a:r>
            <a:r>
              <a:rPr lang="en-US" dirty="0" smtClean="0"/>
              <a:t>”- an extreme dislike of immigrants by native born people.</a:t>
            </a:r>
          </a:p>
          <a:p>
            <a:r>
              <a:rPr lang="en-US" dirty="0" smtClean="0"/>
              <a:t>Most Eastern and Southern Europeans were Catholic and anti-Catholic leagues were formed</a:t>
            </a:r>
          </a:p>
          <a:p>
            <a:r>
              <a:rPr lang="en-US" dirty="0" smtClean="0"/>
              <a:t>Chinese Exclusion Act- kept Chinese from coming to America for 10 years and kept the ones here from becoming citizens.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6.1 Immigration</vt:lpstr>
      <vt:lpstr>Chapter 6.1 Immigration</vt:lpstr>
      <vt:lpstr>Chapter 6.1 Immigration</vt:lpstr>
      <vt:lpstr>Chapter 6.1 Immigration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6.1 Immigration</dc:title>
  <dc:creator>WCSD</dc:creator>
  <cp:lastModifiedBy>WCSD</cp:lastModifiedBy>
  <cp:revision>3</cp:revision>
  <dcterms:created xsi:type="dcterms:W3CDTF">2011-10-11T12:41:32Z</dcterms:created>
  <dcterms:modified xsi:type="dcterms:W3CDTF">2011-10-11T13:03:49Z</dcterms:modified>
</cp:coreProperties>
</file>