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E8DC-ADA4-4699-B80A-4EAE37BBCB1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0159-FB8B-401C-828C-0907339E49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5.4 Unions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5.4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1900: the average industrial worker made .22 cents an hour and worked 59 hours a week.</a:t>
            </a:r>
          </a:p>
          <a:p>
            <a:r>
              <a:rPr lang="en-US" dirty="0" smtClean="0"/>
              <a:t>Craft workers: special skills and training</a:t>
            </a:r>
          </a:p>
          <a:p>
            <a:r>
              <a:rPr lang="en-US" dirty="0" smtClean="0"/>
              <a:t>Common Laborers: few skills and low wages</a:t>
            </a:r>
          </a:p>
          <a:p>
            <a:r>
              <a:rPr lang="en-US" dirty="0" smtClean="0"/>
              <a:t>“Trade Union”- craft workers joined together to get better wages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5.4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 was against unions</a:t>
            </a:r>
          </a:p>
          <a:p>
            <a:r>
              <a:rPr lang="en-US" dirty="0" smtClean="0"/>
              <a:t>“Industrial Unions”- united all workers in a particular industry</a:t>
            </a:r>
          </a:p>
          <a:p>
            <a:r>
              <a:rPr lang="en-US" dirty="0" smtClean="0"/>
              <a:t>“Blacklisted”- put on a “no hire” list</a:t>
            </a:r>
          </a:p>
          <a:p>
            <a:r>
              <a:rPr lang="en-US" dirty="0" smtClean="0"/>
              <a:t>“lockouts”- locking workers out and refusing to pay them</a:t>
            </a:r>
          </a:p>
          <a:p>
            <a:r>
              <a:rPr lang="en-US" dirty="0" smtClean="0"/>
              <a:t>“strike breakers”- hiring people to replace the on strike workers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5.4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“Marxism”- workers would revolt, take control of the factories, and over throw the government.</a:t>
            </a:r>
          </a:p>
          <a:p>
            <a:r>
              <a:rPr lang="en-US" dirty="0" smtClean="0"/>
              <a:t>“arbitration”- using a third party to settle disputes between labor and management</a:t>
            </a:r>
          </a:p>
          <a:p>
            <a:r>
              <a:rPr lang="en-US" dirty="0" smtClean="0"/>
              <a:t>“strike”- workers stop producing to make management give </a:t>
            </a:r>
            <a:r>
              <a:rPr lang="en-US" smtClean="0"/>
              <a:t>them better wages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5.4 Unions</vt:lpstr>
      <vt:lpstr>Chapter 5.4 Unions</vt:lpstr>
      <vt:lpstr>Chapter 5.4 Unions</vt:lpstr>
      <vt:lpstr>Chapter 5.4 Unions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5.4 Unions</dc:title>
  <dc:creator>WCSD</dc:creator>
  <cp:lastModifiedBy>WCSD</cp:lastModifiedBy>
  <cp:revision>2</cp:revision>
  <dcterms:created xsi:type="dcterms:W3CDTF">2011-10-03T12:59:10Z</dcterms:created>
  <dcterms:modified xsi:type="dcterms:W3CDTF">2011-10-03T13:13:50Z</dcterms:modified>
</cp:coreProperties>
</file>