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AFEC5-91BC-42E7-8D33-B1FFC1BC31F0}" type="datetimeFigureOut">
              <a:rPr lang="en-US" smtClean="0"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C878C-A1E1-45E4-ADF2-2F52205355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4.3 Native Americans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4.3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“Nomad” people who roamed vast distances, following their sources of food</a:t>
            </a:r>
          </a:p>
          <a:p>
            <a:r>
              <a:rPr lang="en-US" dirty="0" smtClean="0"/>
              <a:t>As miners, ranchers, and farmers moved west the Native Americans had to relocate</a:t>
            </a:r>
          </a:p>
          <a:p>
            <a:r>
              <a:rPr lang="en-US" dirty="0" smtClean="0"/>
              <a:t>The Dakota Sioux agreed to live on a reservation in exchange for “annuities”</a:t>
            </a:r>
          </a:p>
          <a:p>
            <a:r>
              <a:rPr lang="en-US" dirty="0" smtClean="0"/>
              <a:t>The money never came and there was an uprising.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4.3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 Creek</a:t>
            </a:r>
          </a:p>
          <a:p>
            <a:r>
              <a:rPr lang="en-US" dirty="0" smtClean="0"/>
              <a:t>As miners went to Colorado, there was conflict with the Native Americans</a:t>
            </a:r>
          </a:p>
          <a:p>
            <a:r>
              <a:rPr lang="en-US" dirty="0" smtClean="0"/>
              <a:t>Chief Black Kettle, a Cheyenne, led people to Fort Lyon to negotiate</a:t>
            </a:r>
          </a:p>
          <a:p>
            <a:r>
              <a:rPr lang="en-US" dirty="0" smtClean="0"/>
              <a:t>The Cheyenne were massacred.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4.3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resistance of the Native Americans came to an end at Wounded Knee</a:t>
            </a:r>
          </a:p>
          <a:p>
            <a:r>
              <a:rPr lang="en-US" dirty="0" smtClean="0"/>
              <a:t>The Lakota Sioux were performing a ritual called the Ghost Dance.</a:t>
            </a:r>
          </a:p>
          <a:p>
            <a:r>
              <a:rPr lang="en-US" dirty="0" smtClean="0"/>
              <a:t>The soldiers thought this may lead to violence and arrested Sitting Bull</a:t>
            </a:r>
          </a:p>
          <a:p>
            <a:r>
              <a:rPr lang="en-US" dirty="0" smtClean="0"/>
              <a:t>A fight took place and the Lakota lost.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4.3 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Americans felt that the Native Americans needed to be “Assimilated” and that each reservation should be divided up and each person given an “allotment” of land.</a:t>
            </a:r>
          </a:p>
          <a:p>
            <a:r>
              <a:rPr lang="en-US" dirty="0" smtClean="0"/>
              <a:t>Dawes Act: gave each head of household 160 acres, single adults 80, and 40 to children. The rest of the land was sold and put in </a:t>
            </a:r>
            <a:r>
              <a:rPr lang="en-US" smtClean="0"/>
              <a:t>a trust.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4.3 Native Americans</vt:lpstr>
      <vt:lpstr>Chapter 4.3 Native Americans</vt:lpstr>
      <vt:lpstr>Chapter 4.3 Native Americans</vt:lpstr>
      <vt:lpstr>Chapter 4.3 Native Americans</vt:lpstr>
      <vt:lpstr>Chapter 4.3 Native Americans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4.3 Native Americans</dc:title>
  <dc:creator>WCSD</dc:creator>
  <cp:lastModifiedBy>WCSD</cp:lastModifiedBy>
  <cp:revision>5</cp:revision>
  <dcterms:created xsi:type="dcterms:W3CDTF">2011-09-15T12:18:06Z</dcterms:created>
  <dcterms:modified xsi:type="dcterms:W3CDTF">2011-09-15T13:07:02Z</dcterms:modified>
</cp:coreProperties>
</file>