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4852-8A1F-4E23-A25A-BB0CFB3C63A2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FA2F-D8B0-4E07-95F4-D58A14CE3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4852-8A1F-4E23-A25A-BB0CFB3C63A2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FA2F-D8B0-4E07-95F4-D58A14CE3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4852-8A1F-4E23-A25A-BB0CFB3C63A2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FA2F-D8B0-4E07-95F4-D58A14CE3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4852-8A1F-4E23-A25A-BB0CFB3C63A2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FA2F-D8B0-4E07-95F4-D58A14CE3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4852-8A1F-4E23-A25A-BB0CFB3C63A2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FA2F-D8B0-4E07-95F4-D58A14CE3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4852-8A1F-4E23-A25A-BB0CFB3C63A2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FA2F-D8B0-4E07-95F4-D58A14CE3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4852-8A1F-4E23-A25A-BB0CFB3C63A2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FA2F-D8B0-4E07-95F4-D58A14CE3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4852-8A1F-4E23-A25A-BB0CFB3C63A2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FA2F-D8B0-4E07-95F4-D58A14CE3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4852-8A1F-4E23-A25A-BB0CFB3C63A2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FA2F-D8B0-4E07-95F4-D58A14CE3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4852-8A1F-4E23-A25A-BB0CFB3C63A2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FA2F-D8B0-4E07-95F4-D58A14CE3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4852-8A1F-4E23-A25A-BB0CFB3C63A2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FA2F-D8B0-4E07-95F4-D58A14CE3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94852-8A1F-4E23-A25A-BB0CFB3C63A2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FFA2F-D8B0-4E07-95F4-D58A14CE3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4.1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Miners and Ranchers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Ideas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Understand the role of innovation on the development and interaction of societies.</a:t>
            </a:r>
          </a:p>
          <a:p>
            <a:r>
              <a:rPr lang="en-US" dirty="0" smtClean="0"/>
              <a:t>Understand significant changes caused by technology, industrialization, urbanization, and population growth and the effects of these changes.</a:t>
            </a:r>
          </a:p>
          <a:p>
            <a:r>
              <a:rPr lang="en-US" dirty="0" smtClean="0"/>
              <a:t>Understand the historical impact of the interaction and interdependence of science, technology, and society in a variety of cultural settings.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4.1: Miners and Ranchers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Mining played an important part in settling the west</a:t>
            </a:r>
          </a:p>
          <a:p>
            <a:r>
              <a:rPr lang="en-US" dirty="0" smtClean="0"/>
              <a:t>Settlers came to “strike it rich”</a:t>
            </a:r>
          </a:p>
          <a:p>
            <a:r>
              <a:rPr lang="en-US" dirty="0" smtClean="0"/>
              <a:t>The demand for minerals grew</a:t>
            </a:r>
          </a:p>
          <a:p>
            <a:r>
              <a:rPr lang="en-US" dirty="0" smtClean="0"/>
              <a:t>The U.S. changed from farming to industry</a:t>
            </a:r>
          </a:p>
          <a:p>
            <a:r>
              <a:rPr lang="en-US" dirty="0" smtClean="0"/>
              <a:t>Encouraged the building </a:t>
            </a:r>
            <a:r>
              <a:rPr lang="en-US" smtClean="0"/>
              <a:t>of railroads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4.1 Mining and 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more and more gold and silver was found more and more settlers moved to the American West.</a:t>
            </a:r>
          </a:p>
          <a:p>
            <a:r>
              <a:rPr lang="en-US" dirty="0" smtClean="0"/>
              <a:t>Sutter’s Mill</a:t>
            </a:r>
          </a:p>
          <a:p>
            <a:r>
              <a:rPr lang="en-US" dirty="0" smtClean="0"/>
              <a:t>Comstock Lode</a:t>
            </a:r>
          </a:p>
          <a:p>
            <a:r>
              <a:rPr lang="en-US" dirty="0" smtClean="0"/>
              <a:t>“Boomtowns” quickly formed</a:t>
            </a:r>
          </a:p>
          <a:p>
            <a:r>
              <a:rPr lang="en-US" dirty="0" smtClean="0"/>
              <a:t>As more and more towns were built the need for law and order was needed.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4.1 Mining and 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solve the problem of Law and Order, “vigilance committees” were formed.</a:t>
            </a:r>
          </a:p>
          <a:p>
            <a:r>
              <a:rPr lang="en-US" dirty="0" smtClean="0"/>
              <a:t>As the mines went dry, the boomtowns turned into ghost towns.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4.1 Mining and 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types of mining</a:t>
            </a:r>
          </a:p>
          <a:p>
            <a:r>
              <a:rPr lang="en-US" dirty="0" smtClean="0"/>
              <a:t>Placer</a:t>
            </a:r>
          </a:p>
          <a:p>
            <a:r>
              <a:rPr lang="en-US" dirty="0" smtClean="0"/>
              <a:t>Sluice</a:t>
            </a:r>
          </a:p>
          <a:p>
            <a:r>
              <a:rPr lang="en-US" dirty="0" smtClean="0"/>
              <a:t>Hydraulic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4.1 Mining and 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Placer mining</a:t>
            </a:r>
            <a:r>
              <a:rPr lang="en-US" dirty="0" smtClean="0"/>
              <a:t>: Used first. Anyone could placer mine. A person finds a “place” and starts to dig or pan for gold.</a:t>
            </a:r>
          </a:p>
          <a:p>
            <a:r>
              <a:rPr lang="en-US" b="1" i="1" dirty="0" smtClean="0"/>
              <a:t>Sluice mining</a:t>
            </a:r>
            <a:r>
              <a:rPr lang="en-US" dirty="0" smtClean="0"/>
              <a:t>: Water from a stream was diverted through a box with filters to catch the gold.</a:t>
            </a:r>
          </a:p>
          <a:p>
            <a:r>
              <a:rPr lang="en-US" b="1" i="1" dirty="0" smtClean="0"/>
              <a:t>Hydraulic mining: </a:t>
            </a:r>
            <a:r>
              <a:rPr lang="en-US" dirty="0" smtClean="0"/>
              <a:t> Water was sprayed at a hill to wash the gold into sluices to catch the gold.</a:t>
            </a:r>
            <a:endParaRPr lang="en-US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4.1 Mining and 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Longhorn Cattle were  a </a:t>
            </a:r>
            <a:r>
              <a:rPr lang="en-US" dirty="0" smtClean="0"/>
              <a:t>S</a:t>
            </a:r>
            <a:r>
              <a:rPr lang="en-US" dirty="0" smtClean="0"/>
              <a:t>panish cattle that had roamed free on the “open range” for 200 years. There were over 5 million.</a:t>
            </a:r>
          </a:p>
          <a:p>
            <a:r>
              <a:rPr lang="en-US" dirty="0" smtClean="0"/>
              <a:t>They were rounded up and put on “haciendas”.</a:t>
            </a:r>
          </a:p>
          <a:p>
            <a:r>
              <a:rPr lang="en-US" dirty="0" smtClean="0"/>
              <a:t>They were then taken to railheads by the “long drive”</a:t>
            </a:r>
          </a:p>
          <a:p>
            <a:r>
              <a:rPr lang="en-US" dirty="0" smtClean="0"/>
              <a:t>Chisholm Trail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4.1 Mining and 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more and more people moved west, the land was soon bought and fenced in. </a:t>
            </a:r>
          </a:p>
          <a:p>
            <a:r>
              <a:rPr lang="en-US" dirty="0" smtClean="0"/>
              <a:t>At first, ranchers saw barbed wire as a threat because it kept their herds from roaming freely.</a:t>
            </a:r>
          </a:p>
          <a:p>
            <a:r>
              <a:rPr lang="en-US" dirty="0" smtClean="0"/>
              <a:t>The fencing of the open range resulted in the end of the long </a:t>
            </a:r>
            <a:r>
              <a:rPr lang="en-US" smtClean="0"/>
              <a:t>cattle drives.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383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4.1</vt:lpstr>
      <vt:lpstr>Main Ideas</vt:lpstr>
      <vt:lpstr>Chapter 4.1: Miners and Ranchers</vt:lpstr>
      <vt:lpstr>Chapter 4.1 Mining and Ranching</vt:lpstr>
      <vt:lpstr>Chapter 4.1 Mining and Ranching</vt:lpstr>
      <vt:lpstr>Chapter 4.1 Mining and Ranching</vt:lpstr>
      <vt:lpstr>Chapter 4.1 Mining and Ranching</vt:lpstr>
      <vt:lpstr>Chapter 4.1 Mining and Ranching</vt:lpstr>
      <vt:lpstr>Chapter 4.1 Mining and Ranching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4.1</dc:title>
  <dc:creator>WCSD</dc:creator>
  <cp:lastModifiedBy>WCSD</cp:lastModifiedBy>
  <cp:revision>18</cp:revision>
  <dcterms:created xsi:type="dcterms:W3CDTF">2011-08-30T13:19:23Z</dcterms:created>
  <dcterms:modified xsi:type="dcterms:W3CDTF">2011-09-08T13:11:17Z</dcterms:modified>
</cp:coreProperties>
</file>